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8764947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4639" y="194569"/>
            <a:ext cx="469429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днем небольшой дождь. Ночью и утром туман. Ветер западный, северо-западный 1-6, днем порывы 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20-22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Прогноз погоды 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июня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с переходом на юго-восточный 0-5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8043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6026245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407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125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6541" y="2336661"/>
            <a:ext cx="4650486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июня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нию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В 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lvl="0" indent="182563" algn="just"/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541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71530" y="610493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66543</TotalTime>
  <Words>611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7173</cp:revision>
  <cp:lastPrinted>2021-02-03T11:37:00Z</cp:lastPrinted>
  <dcterms:created xsi:type="dcterms:W3CDTF">2018-03-27T06:03:00Z</dcterms:created>
  <dcterms:modified xsi:type="dcterms:W3CDTF">2026-05-30T07:01:21Z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